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5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0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7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5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0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C0CCE-E037-48FF-8635-727D5AB3617D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5CC9-60AD-44F3-B9BC-C511E18A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9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4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7300" y="27432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CLICK TO EDIT- ENTER YOUR CURRENT GLOBAL ADDRESS!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10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2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5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2014-07-06T19:58:18Z</dcterms:created>
  <dcterms:modified xsi:type="dcterms:W3CDTF">2014-07-06T20:40:06Z</dcterms:modified>
</cp:coreProperties>
</file>