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57" r:id="rId4"/>
    <p:sldId id="258" r:id="rId5"/>
    <p:sldId id="267" r:id="rId6"/>
    <p:sldId id="266" r:id="rId7"/>
    <p:sldId id="259" r:id="rId8"/>
    <p:sldId id="260" r:id="rId9"/>
    <p:sldId id="264" r:id="rId10"/>
    <p:sldId id="261" r:id="rId11"/>
    <p:sldId id="262" r:id="rId12"/>
    <p:sldId id="271" r:id="rId13"/>
    <p:sldId id="270" r:id="rId14"/>
    <p:sldId id="268" r:id="rId15"/>
    <p:sldId id="265" r:id="rId16"/>
    <p:sldId id="272" r:id="rId17"/>
    <p:sldId id="273" r:id="rId18"/>
    <p:sldId id="269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4" d="100"/>
          <a:sy n="44" d="100"/>
        </p:scale>
        <p:origin x="-11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37CA-84DE-8949-A786-4250E66EE203}" type="datetimeFigureOut">
              <a:rPr lang="en-US" smtClean="0"/>
              <a:t>10/12/11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A419-3A18-7440-B87A-95B0BBED9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7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37CA-84DE-8949-A786-4250E66EE203}" type="datetimeFigureOut">
              <a:rPr lang="en-US" smtClean="0"/>
              <a:t>10/12/11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A419-3A18-7440-B87A-95B0BBED9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50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37CA-84DE-8949-A786-4250E66EE203}" type="datetimeFigureOut">
              <a:rPr lang="en-US" smtClean="0"/>
              <a:t>10/12/11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A419-3A18-7440-B87A-95B0BBED9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1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37CA-84DE-8949-A786-4250E66EE203}" type="datetimeFigureOut">
              <a:rPr lang="en-US" smtClean="0"/>
              <a:t>10/12/11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A419-3A18-7440-B87A-95B0BBED9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9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37CA-84DE-8949-A786-4250E66EE203}" type="datetimeFigureOut">
              <a:rPr lang="en-US" smtClean="0"/>
              <a:t>10/12/11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A419-3A18-7440-B87A-95B0BBED9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57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37CA-84DE-8949-A786-4250E66EE203}" type="datetimeFigureOut">
              <a:rPr lang="en-US" smtClean="0"/>
              <a:t>10/12/11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A419-3A18-7440-B87A-95B0BBED9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50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37CA-84DE-8949-A786-4250E66EE203}" type="datetimeFigureOut">
              <a:rPr lang="en-US" smtClean="0"/>
              <a:t>10/12/11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A419-3A18-7440-B87A-95B0BBED9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4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37CA-84DE-8949-A786-4250E66EE203}" type="datetimeFigureOut">
              <a:rPr lang="en-US" smtClean="0"/>
              <a:t>10/12/11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A419-3A18-7440-B87A-95B0BBED9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6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37CA-84DE-8949-A786-4250E66EE203}" type="datetimeFigureOut">
              <a:rPr lang="en-US" smtClean="0"/>
              <a:t>10/12/11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A419-3A18-7440-B87A-95B0BBED9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0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37CA-84DE-8949-A786-4250E66EE203}" type="datetimeFigureOut">
              <a:rPr lang="en-US" smtClean="0"/>
              <a:t>10/12/11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A419-3A18-7440-B87A-95B0BBED9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2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37CA-84DE-8949-A786-4250E66EE203}" type="datetimeFigureOut">
              <a:rPr lang="en-US" smtClean="0"/>
              <a:t>10/12/11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A419-3A18-7440-B87A-95B0BBED9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8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937CA-84DE-8949-A786-4250E66EE203}" type="datetimeFigureOut">
              <a:rPr lang="en-US" smtClean="0"/>
              <a:t>10/12/11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8A419-3A18-7440-B87A-95B0BBED9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5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1-10-04 at 7.12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7002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8166" y="5137187"/>
            <a:ext cx="3031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Created by: </a:t>
            </a:r>
          </a:p>
          <a:p>
            <a:pPr algn="ctr"/>
            <a:r>
              <a:rPr lang="en-US" sz="2800" dirty="0" smtClean="0"/>
              <a:t>Ms. Sappington</a:t>
            </a:r>
          </a:p>
          <a:p>
            <a:pPr algn="ctr"/>
            <a:r>
              <a:rPr lang="en-US" sz="2800" dirty="0" smtClean="0"/>
              <a:t>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grade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5479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device that uses Earth’s magnetic field to find direction</a:t>
            </a:r>
            <a:endParaRPr lang="en-US" dirty="0"/>
          </a:p>
        </p:txBody>
      </p:sp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162" y="2777697"/>
            <a:ext cx="5040859" cy="349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00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when like poles are placed near each other </a:t>
            </a:r>
            <a:endParaRPr lang="en-US" dirty="0"/>
          </a:p>
        </p:txBody>
      </p:sp>
      <p:pic>
        <p:nvPicPr>
          <p:cNvPr id="5" name="Picture 4" descr="2181297594_5c9c09516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28" y="2831171"/>
            <a:ext cx="4792120" cy="359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28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01301"/>
          </a:xfrm>
        </p:spPr>
        <p:txBody>
          <a:bodyPr>
            <a:normAutofit/>
          </a:bodyPr>
          <a:lstStyle/>
          <a:p>
            <a:r>
              <a:rPr lang="en-US" dirty="0" smtClean="0"/>
              <a:t>The pull of a magnet is strongest at its poles. </a:t>
            </a:r>
            <a:endParaRPr lang="en-US" dirty="0"/>
          </a:p>
        </p:txBody>
      </p:sp>
      <p:pic>
        <p:nvPicPr>
          <p:cNvPr id="3" name="Picture 2" descr="magneticFieldLinesAttractiv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06" y="1875938"/>
            <a:ext cx="6697420" cy="451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91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2207"/>
            <a:ext cx="7772400" cy="1470025"/>
          </a:xfrm>
        </p:spPr>
        <p:txBody>
          <a:bodyPr/>
          <a:lstStyle/>
          <a:p>
            <a:r>
              <a:rPr lang="en-US" dirty="0" smtClean="0"/>
              <a:t>Attract: pull together </a:t>
            </a:r>
            <a:endParaRPr lang="en-US" dirty="0"/>
          </a:p>
        </p:txBody>
      </p:sp>
      <p:pic>
        <p:nvPicPr>
          <p:cNvPr id="4" name="Picture 3" descr="attract1.jpg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17154"/>
            <a:ext cx="7772400" cy="138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83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0-04 at 7.15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0" y="495576"/>
            <a:ext cx="8414119" cy="595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5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1-10-04 at 7.45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6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Electromagnets are important parts of speakers in radios, televisions, headphones, telephones,  and microphones. A doorbell also uses electromagnets. </a:t>
            </a:r>
            <a:endParaRPr lang="en-US" dirty="0"/>
          </a:p>
        </p:txBody>
      </p:sp>
      <p:pic>
        <p:nvPicPr>
          <p:cNvPr id="4" name="Picture 3" descr="images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942" y="2964411"/>
            <a:ext cx="2115055" cy="2115055"/>
          </a:xfrm>
          <a:prstGeom prst="rect">
            <a:avLst/>
          </a:prstGeom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657" y="3416004"/>
            <a:ext cx="2269932" cy="1663462"/>
          </a:xfrm>
          <a:prstGeom prst="rect">
            <a:avLst/>
          </a:prstGeom>
        </p:spPr>
      </p:pic>
      <p:pic>
        <p:nvPicPr>
          <p:cNvPr id="6" name="Picture 5" descr="images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1" y="2324218"/>
            <a:ext cx="2256386" cy="2256386"/>
          </a:xfrm>
          <a:prstGeom prst="rect">
            <a:avLst/>
          </a:prstGeom>
        </p:spPr>
      </p:pic>
      <p:pic>
        <p:nvPicPr>
          <p:cNvPr id="7" name="Picture 6" descr="images-3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79" y="5079466"/>
            <a:ext cx="1924466" cy="1632641"/>
          </a:xfrm>
          <a:prstGeom prst="rect">
            <a:avLst/>
          </a:prstGeom>
        </p:spPr>
      </p:pic>
      <p:pic>
        <p:nvPicPr>
          <p:cNvPr id="8" name="Picture 7" descr="images-4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907" y="4728364"/>
            <a:ext cx="2129636" cy="21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66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932" y="94428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While working on today’s lesson, think about what daily life would be like without magnets…</a:t>
            </a:r>
            <a:endParaRPr lang="en-US" dirty="0"/>
          </a:p>
        </p:txBody>
      </p:sp>
      <p:pic>
        <p:nvPicPr>
          <p:cNvPr id="4" name="Picture 3" descr="images-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628" y="2941831"/>
            <a:ext cx="2349500" cy="345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8823" y="4138464"/>
            <a:ext cx="4106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HMMMMMMM???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69574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3025"/>
            <a:ext cx="8794750" cy="1123950"/>
          </a:xfrm>
        </p:spPr>
        <p:txBody>
          <a:bodyPr/>
          <a:lstStyle/>
          <a:p>
            <a:r>
              <a:rPr lang="en-US" dirty="0" smtClean="0"/>
              <a:t>What will make a magnet move? 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74700" y="1329459"/>
            <a:ext cx="7575550" cy="5274541"/>
            <a:chOff x="528" y="672"/>
            <a:chExt cx="4752" cy="319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696" y="3515"/>
              <a:ext cx="1584" cy="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endParaRPr lang="en-US" sz="2800" kern="1200">
                <a:latin typeface="Comic Sans MS" charset="0"/>
                <a:cs typeface="+mn-cs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112" y="3515"/>
              <a:ext cx="1584" cy="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endParaRPr lang="en-US" sz="2800" kern="1200">
                <a:latin typeface="Comic Sans MS" charset="0"/>
                <a:cs typeface="+mn-cs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28" y="3515"/>
              <a:ext cx="1584" cy="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kern="1200">
                  <a:latin typeface="Comic Sans MS" charset="0"/>
                  <a:cs typeface="+mn-cs"/>
                </a:rPr>
                <a:t>Button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696" y="3168"/>
              <a:ext cx="1584" cy="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endParaRPr lang="en-US" sz="2800" kern="1200">
                <a:latin typeface="Comic Sans MS" charset="0"/>
                <a:cs typeface="+mn-cs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112" y="3168"/>
              <a:ext cx="1584" cy="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endParaRPr lang="en-US" sz="2800" kern="1200">
                <a:latin typeface="Comic Sans MS" charset="0"/>
                <a:cs typeface="+mn-cs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28" y="3168"/>
              <a:ext cx="1584" cy="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kern="1200">
                  <a:latin typeface="Comic Sans MS" charset="0"/>
                  <a:cs typeface="+mn-cs"/>
                </a:rPr>
                <a:t>Yarn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696" y="2753"/>
              <a:ext cx="1584" cy="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endParaRPr lang="en-US" sz="2800" kern="1200">
                <a:latin typeface="Comic Sans MS" charset="0"/>
                <a:cs typeface="+mn-cs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112" y="2753"/>
              <a:ext cx="1584" cy="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endParaRPr lang="en-US" sz="2800" kern="1200">
                <a:latin typeface="Comic Sans MS" charset="0"/>
                <a:cs typeface="+mn-cs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28" y="2753"/>
              <a:ext cx="1584" cy="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kern="1200" smtClean="0">
                  <a:latin typeface="Comic Sans MS" charset="0"/>
                  <a:cs typeface="+mn-cs"/>
                </a:rPr>
                <a:t>Nail</a:t>
              </a:r>
              <a:endParaRPr lang="en-US" sz="2800" kern="1200">
                <a:latin typeface="Comic Sans MS" charset="0"/>
                <a:cs typeface="+mn-cs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96" y="2406"/>
              <a:ext cx="1584" cy="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endParaRPr lang="en-US" sz="2800" kern="1200">
                <a:latin typeface="Comic Sans MS" charset="0"/>
                <a:cs typeface="+mn-cs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112" y="2406"/>
              <a:ext cx="1584" cy="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endParaRPr lang="en-US" sz="2800" kern="1200">
                <a:latin typeface="Comic Sans MS" charset="0"/>
                <a:cs typeface="+mn-cs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28" y="2406"/>
              <a:ext cx="1584" cy="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kern="1200">
                  <a:latin typeface="Comic Sans MS" charset="0"/>
                  <a:cs typeface="+mn-cs"/>
                </a:rPr>
                <a:t>Scissors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696" y="2059"/>
              <a:ext cx="1584" cy="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endParaRPr lang="en-US" sz="2800" kern="1200">
                <a:latin typeface="Comic Sans MS" charset="0"/>
                <a:cs typeface="+mn-cs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112" y="2059"/>
              <a:ext cx="1584" cy="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endParaRPr lang="en-US" sz="2800" kern="1200">
                <a:latin typeface="Comic Sans MS" charset="0"/>
                <a:cs typeface="+mn-cs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528" y="2059"/>
              <a:ext cx="1584" cy="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kern="1200">
                  <a:latin typeface="Comic Sans MS" charset="0"/>
                  <a:cs typeface="+mn-cs"/>
                </a:rPr>
                <a:t>Marble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696" y="1713"/>
              <a:ext cx="1584" cy="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endParaRPr lang="en-US" sz="2800" kern="1200">
                <a:latin typeface="Comic Sans MS" charset="0"/>
                <a:cs typeface="+mn-cs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112" y="1713"/>
              <a:ext cx="1584" cy="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endParaRPr lang="en-US" sz="2800" kern="1200">
                <a:latin typeface="Comic Sans MS" charset="0"/>
                <a:cs typeface="+mn-cs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528" y="1713"/>
              <a:ext cx="1584" cy="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kern="1200">
                  <a:latin typeface="Comic Sans MS" charset="0"/>
                  <a:cs typeface="+mn-cs"/>
                </a:rPr>
                <a:t>Penny</a:t>
              </a: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696" y="1366"/>
              <a:ext cx="1584" cy="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endParaRPr lang="en-US" sz="2800" kern="1200">
                <a:latin typeface="Comic Sans MS" charset="0"/>
                <a:cs typeface="+mn-cs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112" y="1366"/>
              <a:ext cx="1584" cy="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endParaRPr lang="en-US" sz="2800" kern="1200">
                <a:latin typeface="Comic Sans MS" charset="0"/>
                <a:cs typeface="+mn-cs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528" y="1366"/>
              <a:ext cx="1584" cy="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kern="1200">
                  <a:latin typeface="Comic Sans MS" charset="0"/>
                  <a:cs typeface="+mn-cs"/>
                </a:rPr>
                <a:t>Paper Clip</a:t>
              </a: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696" y="1019"/>
              <a:ext cx="1584" cy="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endParaRPr lang="en-US" sz="2800" kern="1200">
                <a:latin typeface="Comic Sans MS" charset="0"/>
                <a:cs typeface="+mn-cs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112" y="1019"/>
              <a:ext cx="1584" cy="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endParaRPr lang="en-US" sz="2800" kern="1200">
                <a:latin typeface="Comic Sans MS" charset="0"/>
                <a:cs typeface="+mn-cs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528" y="1019"/>
              <a:ext cx="1584" cy="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r>
                <a:rPr lang="en-US" sz="2800" kern="1200">
                  <a:latin typeface="Comic Sans MS" charset="0"/>
                  <a:cs typeface="+mn-cs"/>
                </a:rPr>
                <a:t>Pencil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696" y="672"/>
              <a:ext cx="1584" cy="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kern="1200">
                  <a:latin typeface="Comic Sans MS" charset="0"/>
                  <a:cs typeface="+mn-cs"/>
                </a:rPr>
                <a:t>No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112" y="672"/>
              <a:ext cx="1584" cy="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kern="1200">
                  <a:latin typeface="Comic Sans MS" charset="0"/>
                  <a:cs typeface="+mn-cs"/>
                </a:rPr>
                <a:t>Yes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528" y="672"/>
              <a:ext cx="1584" cy="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3600" b="1" kern="1200" dirty="0">
                  <a:latin typeface="Comic Sans MS" charset="0"/>
                  <a:cs typeface="+mn-cs"/>
                </a:rPr>
                <a:t>Item</a:t>
              </a:r>
              <a:endParaRPr lang="en-US" sz="2800" b="1" kern="1200" dirty="0">
                <a:latin typeface="Comic Sans MS" charset="0"/>
                <a:cs typeface="+mn-cs"/>
              </a:endParaRPr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528" y="672"/>
              <a:ext cx="4752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kern="1200">
                <a:cs typeface="+mn-cs"/>
              </a:endParaRPr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528" y="1019"/>
              <a:ext cx="47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kern="1200">
                <a:cs typeface="+mn-cs"/>
              </a:endParaRPr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528" y="1366"/>
              <a:ext cx="47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kern="1200">
                <a:cs typeface="+mn-cs"/>
              </a:endParaRPr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528" y="1713"/>
              <a:ext cx="47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kern="1200">
                <a:cs typeface="+mn-cs"/>
              </a:endParaRPr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528" y="2059"/>
              <a:ext cx="47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kern="1200">
                <a:cs typeface="+mn-cs"/>
              </a:endParaRP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528" y="2406"/>
              <a:ext cx="47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kern="1200">
                <a:cs typeface="+mn-cs"/>
              </a:endParaRPr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528" y="2753"/>
              <a:ext cx="47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kern="1200">
                <a:cs typeface="+mn-cs"/>
              </a:endParaRPr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528" y="3168"/>
              <a:ext cx="47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kern="1200">
                <a:cs typeface="+mn-cs"/>
              </a:endParaRPr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528" y="3515"/>
              <a:ext cx="47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kern="1200">
                <a:cs typeface="+mn-cs"/>
              </a:endParaRPr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528" y="3862"/>
              <a:ext cx="4752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kern="1200">
                <a:cs typeface="+mn-cs"/>
              </a:endParaRPr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>
              <a:off x="528" y="672"/>
              <a:ext cx="0" cy="319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kern="1200">
                <a:cs typeface="+mn-cs"/>
              </a:endParaRPr>
            </a:p>
          </p:txBody>
        </p:sp>
        <p:sp>
          <p:nvSpPr>
            <p:cNvPr id="43" name="Line 42"/>
            <p:cNvSpPr>
              <a:spLocks noChangeShapeType="1"/>
            </p:cNvSpPr>
            <p:nvPr/>
          </p:nvSpPr>
          <p:spPr bwMode="auto">
            <a:xfrm>
              <a:off x="2112" y="672"/>
              <a:ext cx="0" cy="3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kern="1200">
                <a:cs typeface="+mn-cs"/>
              </a:endParaRPr>
            </a:p>
          </p:txBody>
        </p:sp>
        <p:sp>
          <p:nvSpPr>
            <p:cNvPr id="44" name="Line 43"/>
            <p:cNvSpPr>
              <a:spLocks noChangeShapeType="1"/>
            </p:cNvSpPr>
            <p:nvPr/>
          </p:nvSpPr>
          <p:spPr bwMode="auto">
            <a:xfrm>
              <a:off x="3696" y="672"/>
              <a:ext cx="0" cy="3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kern="1200">
                <a:cs typeface="+mn-cs"/>
              </a:endParaRPr>
            </a:p>
          </p:txBody>
        </p:sp>
        <p:sp>
          <p:nvSpPr>
            <p:cNvPr id="45" name="Line 44"/>
            <p:cNvSpPr>
              <a:spLocks noChangeShapeType="1"/>
            </p:cNvSpPr>
            <p:nvPr/>
          </p:nvSpPr>
          <p:spPr bwMode="auto">
            <a:xfrm>
              <a:off x="5280" y="672"/>
              <a:ext cx="0" cy="319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kern="1200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972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Screen shot 2011-10-12 at 6.48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" y="316158"/>
            <a:ext cx="3756603" cy="2829648"/>
          </a:xfrm>
          <a:prstGeom prst="rect">
            <a:avLst/>
          </a:prstGeom>
        </p:spPr>
      </p:pic>
      <p:pic>
        <p:nvPicPr>
          <p:cNvPr id="46" name="Picture 45" descr="Screen shot 2011-10-12 at 6.49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21" y="316158"/>
            <a:ext cx="3949700" cy="2933700"/>
          </a:xfrm>
          <a:prstGeom prst="rect">
            <a:avLst/>
          </a:prstGeom>
        </p:spPr>
      </p:pic>
      <p:pic>
        <p:nvPicPr>
          <p:cNvPr id="47" name="Picture 46" descr="Screen shot 2011-10-12 at 6.48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647" y="3650712"/>
            <a:ext cx="38100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23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I can decide if electrically charged objects interact with other objects</a:t>
            </a:r>
            <a:r>
              <a:rPr lang="en-US" dirty="0"/>
              <a:t>. </a:t>
            </a:r>
            <a:endParaRPr lang="en-US" b="1" dirty="0"/>
          </a:p>
        </p:txBody>
      </p:sp>
      <p:pic>
        <p:nvPicPr>
          <p:cNvPr id="4" name="Picture 3" descr="images-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51" y="3109285"/>
            <a:ext cx="3217688" cy="347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28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tool that uses Earth’s magnetic field to show direction.</a:t>
            </a:r>
            <a:endParaRPr lang="en-US" dirty="0"/>
          </a:p>
        </p:txBody>
      </p:sp>
      <p:pic>
        <p:nvPicPr>
          <p:cNvPr id="4" name="Picture 3" descr="magnetic-po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34" y="2692136"/>
            <a:ext cx="5189965" cy="343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04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electrical circuit that produces a magnetic field.</a:t>
            </a:r>
          </a:p>
          <a:p>
            <a:endParaRPr lang="en-US" dirty="0"/>
          </a:p>
        </p:txBody>
      </p:sp>
      <p:pic>
        <p:nvPicPr>
          <p:cNvPr id="5" name="Picture 4" descr="electromagne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1" y="2222499"/>
            <a:ext cx="4976812" cy="398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47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0-04 at 7.13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9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0-04 at 7.15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00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Attraction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attraction caused by a magnetic force. </a:t>
            </a:r>
            <a:endParaRPr lang="en-US" dirty="0"/>
          </a:p>
        </p:txBody>
      </p:sp>
      <p:pic>
        <p:nvPicPr>
          <p:cNvPr id="6" name="Picture 5" descr="magnetic attraction - blo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06" y="2481811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30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region of force around a magnet</a:t>
            </a:r>
            <a:endParaRPr lang="en-US" dirty="0"/>
          </a:p>
        </p:txBody>
      </p:sp>
      <p:pic>
        <p:nvPicPr>
          <p:cNvPr id="4" name="Picture 3" descr="wire01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74" y="2494790"/>
            <a:ext cx="5318702" cy="372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30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1-10-04 at 7.38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2" name="Picture 1" descr="images-6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77" y="3008799"/>
            <a:ext cx="8689326" cy="384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34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2269</TotalTime>
  <Words>163</Words>
  <Application>Microsoft Macintosh PowerPoint</Application>
  <PresentationFormat>On-screen Show (4:3)</PresentationFormat>
  <Paragraphs>33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I can decide if electrically charged objects interact with other objects. </vt:lpstr>
      <vt:lpstr>Compass</vt:lpstr>
      <vt:lpstr>Electromagnet</vt:lpstr>
      <vt:lpstr>PowerPoint Presentation</vt:lpstr>
      <vt:lpstr>PowerPoint Presentation</vt:lpstr>
      <vt:lpstr>Magnetic Attraction</vt:lpstr>
      <vt:lpstr>Magnetic Field</vt:lpstr>
      <vt:lpstr>PowerPoint Presentation</vt:lpstr>
      <vt:lpstr>Pole</vt:lpstr>
      <vt:lpstr>Repel</vt:lpstr>
      <vt:lpstr>The pull of a magnet is strongest at its poles. </vt:lpstr>
      <vt:lpstr>Attract: pull together </vt:lpstr>
      <vt:lpstr>PowerPoint Presentation</vt:lpstr>
      <vt:lpstr>PowerPoint Presentation</vt:lpstr>
      <vt:lpstr>Electromagnets are important parts of speakers in radios, televisions, headphones, telephones,  and microphones. A doorbell also uses electromagnets. </vt:lpstr>
      <vt:lpstr>While working on today’s lesson, think about what daily life would be like without magnets…</vt:lpstr>
      <vt:lpstr>What will make a magnet move?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13</cp:revision>
  <dcterms:created xsi:type="dcterms:W3CDTF">2011-10-05T00:14:07Z</dcterms:created>
  <dcterms:modified xsi:type="dcterms:W3CDTF">2011-10-13T00:02:09Z</dcterms:modified>
</cp:coreProperties>
</file>